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76"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596004-BEE8-49E4-82D8-F7E08D2AA199}" type="datetimeFigureOut">
              <a:rPr lang="ru-RU" smtClean="0"/>
              <a:pPr/>
              <a:t>13.04.2016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64728-7ECB-4FBF-83BB-9649208ADE5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96004-BEE8-49E4-82D8-F7E08D2AA199}" type="datetimeFigureOut">
              <a:rPr lang="ru-RU" smtClean="0"/>
              <a:pPr/>
              <a:t>13.04.2016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64728-7ECB-4FBF-83BB-9649208ADE5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42844" y="1285860"/>
            <a:ext cx="2214578" cy="1692771"/>
          </a:xfrm>
          <a:prstGeom prst="rect">
            <a:avLst/>
          </a:prstGeom>
          <a:noFill/>
        </p:spPr>
        <p:txBody>
          <a:bodyPr wrap="square" rtlCol="0">
            <a:spAutoFit/>
          </a:bodyPr>
          <a:lstStyle/>
          <a:p>
            <a:r>
              <a:rPr lang="ru-RU" sz="2600" dirty="0" smtClean="0">
                <a:latin typeface="Times New Roman" pitchFamily="18" charset="0"/>
                <a:cs typeface="Times New Roman" pitchFamily="18" charset="0"/>
              </a:rPr>
              <a:t>Мои родственники – участники ВОВ</a:t>
            </a:r>
            <a:endParaRPr lang="ru-RU" sz="2600" dirty="0">
              <a:latin typeface="Times New Roman" pitchFamily="18" charset="0"/>
              <a:cs typeface="Times New Roman" pitchFamily="18" charset="0"/>
            </a:endParaRPr>
          </a:p>
        </p:txBody>
      </p:sp>
      <p:sp>
        <p:nvSpPr>
          <p:cNvPr id="5" name="TextBox 4"/>
          <p:cNvSpPr txBox="1"/>
          <p:nvPr/>
        </p:nvSpPr>
        <p:spPr>
          <a:xfrm>
            <a:off x="4214810" y="5214950"/>
            <a:ext cx="2500330" cy="1384995"/>
          </a:xfrm>
          <a:prstGeom prst="rect">
            <a:avLst/>
          </a:prstGeom>
          <a:noFill/>
        </p:spPr>
        <p:txBody>
          <a:bodyPr wrap="square" rtlCol="0">
            <a:spAutoFit/>
          </a:bodyPr>
          <a:lstStyle/>
          <a:p>
            <a:r>
              <a:rPr lang="ru-RU" sz="2800" dirty="0" smtClean="0">
                <a:latin typeface="Times New Roman" pitchFamily="18" charset="0"/>
                <a:cs typeface="Times New Roman" pitchFamily="18" charset="0"/>
              </a:rPr>
              <a:t>Зыков Максим </a:t>
            </a:r>
          </a:p>
          <a:p>
            <a:r>
              <a:rPr lang="ru-RU" sz="2800" dirty="0" smtClean="0">
                <a:latin typeface="Times New Roman" pitchFamily="18" charset="0"/>
                <a:cs typeface="Times New Roman" pitchFamily="18" charset="0"/>
              </a:rPr>
              <a:t>Группа №82</a:t>
            </a:r>
          </a:p>
          <a:p>
            <a:r>
              <a:rPr lang="ru-RU" sz="2800" dirty="0" smtClean="0">
                <a:latin typeface="Times New Roman" pitchFamily="18" charset="0"/>
                <a:cs typeface="Times New Roman" pitchFamily="18" charset="0"/>
              </a:rPr>
              <a:t>Лицей№38</a:t>
            </a:r>
            <a:endParaRPr lang="ru-RU" sz="2800" dirty="0">
              <a:latin typeface="Times New Roman" pitchFamily="18" charset="0"/>
              <a:cs typeface="Times New Roman" pitchFamily="18" charset="0"/>
            </a:endParaRPr>
          </a:p>
        </p:txBody>
      </p:sp>
      <p:pic>
        <p:nvPicPr>
          <p:cNvPr id="20482" name="Picture 2" descr="http://vector-image.3dn.ru/_ld/0/22149186.jpg"/>
          <p:cNvPicPr>
            <a:picLocks noChangeAspect="1" noChangeArrowheads="1"/>
          </p:cNvPicPr>
          <p:nvPr/>
        </p:nvPicPr>
        <p:blipFill>
          <a:blip r:embed="rId2" cstate="print"/>
          <a:srcRect/>
          <a:stretch>
            <a:fillRect/>
          </a:stretch>
        </p:blipFill>
        <p:spPr bwMode="auto">
          <a:xfrm>
            <a:off x="2523796" y="0"/>
            <a:ext cx="6620204" cy="478632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8.jpg"/>
          <p:cNvPicPr/>
          <p:nvPr/>
        </p:nvPicPr>
        <p:blipFill>
          <a:blip r:embed="rId2" cstate="print"/>
          <a:srcRect/>
          <a:stretch>
            <a:fillRect/>
          </a:stretch>
        </p:blipFill>
        <p:spPr bwMode="auto">
          <a:xfrm>
            <a:off x="142844" y="357166"/>
            <a:ext cx="3071802" cy="4214842"/>
          </a:xfrm>
          <a:prstGeom prst="rect">
            <a:avLst/>
          </a:prstGeom>
          <a:noFill/>
          <a:ln w="9525">
            <a:noFill/>
            <a:miter lim="800000"/>
            <a:headEnd/>
            <a:tailEnd/>
          </a:ln>
        </p:spPr>
      </p:pic>
      <p:sp>
        <p:nvSpPr>
          <p:cNvPr id="8193" name="Text Box 1"/>
          <p:cNvSpPr txBox="1">
            <a:spLocks noChangeArrowheads="1"/>
          </p:cNvSpPr>
          <p:nvPr/>
        </p:nvSpPr>
        <p:spPr bwMode="auto">
          <a:xfrm>
            <a:off x="4643438" y="0"/>
            <a:ext cx="3829050" cy="21431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Кочергин     Константин Васильевич</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rPr>
              <a:t>16.10.1917 – 18.07.1971</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Рисунок 3" descr="C:\Documents and Settings\общий\Рабочий стол\ВОВ\Изображение10 005.jpg"/>
          <p:cNvPicPr/>
          <p:nvPr/>
        </p:nvPicPr>
        <p:blipFill>
          <a:blip r:embed="rId3" cstate="print"/>
          <a:srcRect/>
          <a:stretch>
            <a:fillRect/>
          </a:stretch>
        </p:blipFill>
        <p:spPr bwMode="auto">
          <a:xfrm>
            <a:off x="3786182" y="2642151"/>
            <a:ext cx="5209389" cy="421584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10 002.jpg"/>
          <p:cNvPicPr/>
          <p:nvPr/>
        </p:nvPicPr>
        <p:blipFill>
          <a:blip r:embed="rId2" cstate="print"/>
          <a:srcRect/>
          <a:stretch>
            <a:fillRect/>
          </a:stretch>
        </p:blipFill>
        <p:spPr bwMode="auto">
          <a:xfrm>
            <a:off x="0" y="0"/>
            <a:ext cx="6000759" cy="4357693"/>
          </a:xfrm>
          <a:prstGeom prst="rect">
            <a:avLst/>
          </a:prstGeom>
          <a:noFill/>
          <a:ln w="9525">
            <a:noFill/>
            <a:miter lim="800000"/>
            <a:headEnd/>
            <a:tailEnd/>
          </a:ln>
        </p:spPr>
      </p:pic>
      <p:sp>
        <p:nvSpPr>
          <p:cNvPr id="7169" name="Rectangle 1"/>
          <p:cNvSpPr>
            <a:spLocks noChangeArrowheads="1"/>
          </p:cNvSpPr>
          <p:nvPr/>
        </p:nvSpPr>
        <p:spPr bwMode="auto">
          <a:xfrm>
            <a:off x="5929322" y="-200055"/>
            <a:ext cx="321467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прадед. Прошел всю Великую Отечественную</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Войну с самых ее первых дней и был старшим сержантом, командиром артиллерийского орудия.</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Рисунок 3" descr="C:\Documents and Settings\общий\Рабочий стол\ВОВ\Изображение10 004.jpg"/>
          <p:cNvPicPr/>
          <p:nvPr/>
        </p:nvPicPr>
        <p:blipFill>
          <a:blip r:embed="rId3" cstate="print"/>
          <a:srcRect/>
          <a:stretch>
            <a:fillRect/>
          </a:stretch>
        </p:blipFill>
        <p:spPr bwMode="auto">
          <a:xfrm>
            <a:off x="3071770" y="4214818"/>
            <a:ext cx="6072230" cy="2643182"/>
          </a:xfrm>
          <a:prstGeom prst="rect">
            <a:avLst/>
          </a:prstGeom>
          <a:noFill/>
          <a:ln w="9525">
            <a:noFill/>
            <a:miter lim="800000"/>
            <a:headEnd/>
            <a:tailEnd/>
          </a:ln>
        </p:spPr>
      </p:pic>
      <p:sp>
        <p:nvSpPr>
          <p:cNvPr id="5" name="TextBox 4"/>
          <p:cNvSpPr txBox="1"/>
          <p:nvPr/>
        </p:nvSpPr>
        <p:spPr>
          <a:xfrm>
            <a:off x="0" y="4303455"/>
            <a:ext cx="3143240" cy="2554545"/>
          </a:xfrm>
          <a:prstGeom prst="rect">
            <a:avLst/>
          </a:prstGeom>
          <a:noFill/>
        </p:spPr>
        <p:txBody>
          <a:bodyPr wrap="square" rtlCol="0">
            <a:spAutoFit/>
          </a:bodyPr>
          <a:lstStyle/>
          <a:p>
            <a:r>
              <a:rPr lang="ru-RU" sz="2000" dirty="0" smtClean="0">
                <a:latin typeface="Times New Roman" pitchFamily="18" charset="0"/>
                <a:cs typeface="Times New Roman" pitchFamily="18" charset="0"/>
              </a:rPr>
              <a:t>Многие отмечали результативные и слаженные действия со своими сослуживцами, работавшими с ним за одним орудием. За это он получил Благодарственное письмо от Сталина. </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11.jpg"/>
          <p:cNvPicPr/>
          <p:nvPr/>
        </p:nvPicPr>
        <p:blipFill>
          <a:blip r:embed="rId2" cstate="print"/>
          <a:srcRect/>
          <a:stretch>
            <a:fillRect/>
          </a:stretch>
        </p:blipFill>
        <p:spPr bwMode="auto">
          <a:xfrm>
            <a:off x="0" y="142852"/>
            <a:ext cx="5214942" cy="6215106"/>
          </a:xfrm>
          <a:prstGeom prst="rect">
            <a:avLst/>
          </a:prstGeom>
          <a:noFill/>
          <a:ln w="9525">
            <a:noFill/>
            <a:miter lim="800000"/>
            <a:headEnd/>
            <a:tailEnd/>
          </a:ln>
        </p:spPr>
      </p:pic>
      <p:sp>
        <p:nvSpPr>
          <p:cNvPr id="6145" name="Rectangle 1"/>
          <p:cNvSpPr>
            <a:spLocks noChangeArrowheads="1"/>
          </p:cNvSpPr>
          <p:nvPr/>
        </p:nvSpPr>
        <p:spPr bwMode="auto">
          <a:xfrm>
            <a:off x="5429256" y="214290"/>
            <a:ext cx="350043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всю войну он получил 3 медали :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боевые заслуги</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оборону Москвы</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победу над Германией</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же после войны он получил  медаль </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Двадцать лет победы в Великой Отечественной Войне</a:t>
            </a:r>
            <a:r>
              <a:rPr kumimoji="0" lang="ru-RU" sz="2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так же получено благодарственное письмо от Сталина.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100050.jpg"/>
          <p:cNvPicPr/>
          <p:nvPr/>
        </p:nvPicPr>
        <p:blipFill>
          <a:blip r:embed="rId2" cstate="print"/>
          <a:srcRect/>
          <a:stretch>
            <a:fillRect/>
          </a:stretch>
        </p:blipFill>
        <p:spPr bwMode="auto">
          <a:xfrm>
            <a:off x="0" y="642918"/>
            <a:ext cx="4000496" cy="4929222"/>
          </a:xfrm>
          <a:prstGeom prst="rect">
            <a:avLst/>
          </a:prstGeom>
          <a:noFill/>
          <a:ln w="9525">
            <a:noFill/>
            <a:miter lim="800000"/>
            <a:headEnd/>
            <a:tailEnd/>
          </a:ln>
        </p:spPr>
      </p:pic>
      <p:pic>
        <p:nvPicPr>
          <p:cNvPr id="3" name="Рисунок 2" descr="C:\Documents and Settings\общий\Рабочий стол\ВОВ\Изображение9.jpg"/>
          <p:cNvPicPr/>
          <p:nvPr/>
        </p:nvPicPr>
        <p:blipFill>
          <a:blip r:embed="rId3" cstate="print"/>
          <a:srcRect/>
          <a:stretch>
            <a:fillRect/>
          </a:stretch>
        </p:blipFill>
        <p:spPr bwMode="auto">
          <a:xfrm>
            <a:off x="4071934" y="1071546"/>
            <a:ext cx="5072066" cy="41434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10.jpg"/>
          <p:cNvPicPr/>
          <p:nvPr/>
        </p:nvPicPr>
        <p:blipFill>
          <a:blip r:embed="rId2" cstate="print"/>
          <a:srcRect/>
          <a:stretch>
            <a:fillRect/>
          </a:stretch>
        </p:blipFill>
        <p:spPr bwMode="auto">
          <a:xfrm>
            <a:off x="0" y="857232"/>
            <a:ext cx="3903734" cy="4929222"/>
          </a:xfrm>
          <a:prstGeom prst="rect">
            <a:avLst/>
          </a:prstGeom>
          <a:noFill/>
          <a:ln w="9525">
            <a:noFill/>
            <a:miter lim="800000"/>
            <a:headEnd/>
            <a:tailEnd/>
          </a:ln>
        </p:spPr>
      </p:pic>
      <p:pic>
        <p:nvPicPr>
          <p:cNvPr id="3" name="Рисунок 2" descr="C:\Documents and Settings\общий\Рабочий стол\ВОВ\000.jpg"/>
          <p:cNvPicPr/>
          <p:nvPr/>
        </p:nvPicPr>
        <p:blipFill>
          <a:blip r:embed="rId3" cstate="print"/>
          <a:srcRect/>
          <a:stretch>
            <a:fillRect/>
          </a:stretch>
        </p:blipFill>
        <p:spPr bwMode="auto">
          <a:xfrm>
            <a:off x="4143372" y="1142984"/>
            <a:ext cx="5000628" cy="414340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общий\Рабочий стол\ВОВ\Изображение10 001.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4714876" y="357166"/>
            <a:ext cx="3829050" cy="20002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ru-RU" sz="2800" dirty="0" smtClean="0">
                <a:latin typeface="Times New Roman" pitchFamily="18" charset="0"/>
                <a:cs typeface="Times New Roman" pitchFamily="18" charset="0"/>
              </a:rPr>
              <a:t>Скобина (Кочергина) Анастасия Александровна</a:t>
            </a:r>
          </a:p>
          <a:p>
            <a:r>
              <a:rPr lang="ru-RU" sz="2800" dirty="0" smtClean="0">
                <a:latin typeface="Times New Roman" pitchFamily="18" charset="0"/>
                <a:cs typeface="Times New Roman" pitchFamily="18" charset="0"/>
              </a:rPr>
              <a:t>17.03.1925 – 21.07.2006</a:t>
            </a:r>
          </a:p>
          <a:p>
            <a:endParaRPr lang="ru-RU" sz="2800" dirty="0" smtClean="0">
              <a:latin typeface="Times New Roman" pitchFamily="18" charset="0"/>
              <a:cs typeface="Times New Roman" pitchFamily="18" charset="0"/>
            </a:endParaRPr>
          </a:p>
        </p:txBody>
      </p:sp>
      <p:sp>
        <p:nvSpPr>
          <p:cNvPr id="4" name="TextBox 3"/>
          <p:cNvSpPr txBox="1"/>
          <p:nvPr/>
        </p:nvSpPr>
        <p:spPr>
          <a:xfrm>
            <a:off x="285720" y="3000372"/>
            <a:ext cx="8715436" cy="3139321"/>
          </a:xfrm>
          <a:prstGeom prst="rect">
            <a:avLst/>
          </a:prstGeom>
          <a:noFill/>
        </p:spPr>
        <p:txBody>
          <a:bodyPr wrap="square" rtlCol="0">
            <a:spAutoFit/>
          </a:bodyPr>
          <a:lstStyle/>
          <a:p>
            <a:r>
              <a:rPr lang="ru-RU" dirty="0" smtClean="0"/>
              <a:t>Моя Прабабушка. Когда началась война ей было 16 лет, училась в железнодорожном училище, </a:t>
            </a:r>
            <a:r>
              <a:rPr lang="ru-RU" dirty="0"/>
              <a:t>в</a:t>
            </a:r>
            <a:r>
              <a:rPr lang="ru-RU" dirty="0" smtClean="0"/>
              <a:t>о Владивостоке.  Когда исполнилось 17 лет приняли на работу на Дальнем Востоке в ремонтную бригаду (эшелон), восстанавливающую железные дороги и сломанные составы поездов за линией фронта. Постепенно продвигались на запад, по мере освобождения новых территорий. Дошли до Москвы, Сталинграда, до Украины, Беларуси, почти дошли до Польши. По восстановленным путям отвозили на фронт боеприпасы, продовольствие и медикаменты.  С фронта увозили раненых.  </a:t>
            </a:r>
          </a:p>
          <a:p>
            <a:r>
              <a:rPr lang="ru-RU" dirty="0" smtClean="0"/>
              <a:t>Сначала была помощником кочегара, потом кочегаром, затем стала помощником машиниста, позже стала самим машинистом поезда. Ни раз бывала под страшными бомбежками, многие погибали при этих бомбежках. Бомбили не только составы, но и их жилища. К сожалению никаких документов не сохранилось.</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4929190" y="428604"/>
            <a:ext cx="3829050" cy="15001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ru-RU" sz="2800" dirty="0" err="1" smtClean="0">
                <a:latin typeface="Times New Roman" pitchFamily="18" charset="0"/>
                <a:cs typeface="Times New Roman" pitchFamily="18" charset="0"/>
              </a:rPr>
              <a:t>Солеев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Прокофий</a:t>
            </a:r>
            <a:r>
              <a:rPr lang="ru-RU" sz="2800" dirty="0" smtClean="0">
                <a:latin typeface="Times New Roman" pitchFamily="18" charset="0"/>
                <a:cs typeface="Times New Roman" pitchFamily="18" charset="0"/>
              </a:rPr>
              <a:t> Иванович</a:t>
            </a:r>
          </a:p>
          <a:p>
            <a:r>
              <a:rPr lang="ru-RU" sz="2800" dirty="0" smtClean="0">
                <a:latin typeface="Times New Roman" pitchFamily="18" charset="0"/>
                <a:cs typeface="Times New Roman" pitchFamily="18" charset="0"/>
              </a:rPr>
              <a:t>25.07.1914 – 13.01.1977</a:t>
            </a:r>
          </a:p>
          <a:p>
            <a:endParaRPr lang="ru-RU" sz="2800" dirty="0" smtClean="0">
              <a:latin typeface="Times New Roman" pitchFamily="18" charset="0"/>
              <a:cs typeface="Times New Roman" pitchFamily="18" charset="0"/>
            </a:endParaRPr>
          </a:p>
        </p:txBody>
      </p:sp>
      <p:sp>
        <p:nvSpPr>
          <p:cNvPr id="5" name="TextBox 4"/>
          <p:cNvSpPr txBox="1"/>
          <p:nvPr/>
        </p:nvSpPr>
        <p:spPr>
          <a:xfrm>
            <a:off x="285720" y="2714620"/>
            <a:ext cx="8572560" cy="3139321"/>
          </a:xfrm>
          <a:prstGeom prst="rect">
            <a:avLst/>
          </a:prstGeom>
          <a:noFill/>
        </p:spPr>
        <p:txBody>
          <a:bodyPr wrap="square" rtlCol="0">
            <a:spAutoFit/>
          </a:bodyPr>
          <a:lstStyle/>
          <a:p>
            <a:r>
              <a:rPr lang="ru-RU" dirty="0" smtClean="0"/>
              <a:t>Мой Прадед. Был в мирное время сапожником, валял валенки. У него была семья и дети еще до войны.  В 19.. Году участвовал в Финской войне. Был артиллеристом, заряжающим. В ходе этой войны был тяжело ранен в ногу немецким снайпером. Отправлен домой по ранению. </a:t>
            </a:r>
          </a:p>
          <a:p>
            <a:r>
              <a:rPr lang="ru-RU" dirty="0" smtClean="0"/>
              <a:t>На ВОВ был призван только в 1942 году, опять же из-за того, что у него было это ранение. Воевал до самых последних дней, так и был заряжающим орудия. Большое участие принимал в обороне Сталинграда.</a:t>
            </a:r>
          </a:p>
          <a:p>
            <a:pPr lvl="0"/>
            <a:r>
              <a:rPr lang="ru-RU" dirty="0" smtClean="0"/>
              <a:t>Получил медали: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победу над Германией</a:t>
            </a:r>
            <a:r>
              <a:rPr lang="ru-RU" dirty="0" smtClean="0">
                <a:ea typeface="Calibri" pitchFamily="34" charset="0"/>
                <a:cs typeface="Times New Roman" pitchFamily="18" charset="0"/>
              </a:rPr>
              <a:t>»</a:t>
            </a:r>
            <a:r>
              <a:rPr lang="ru-RU" dirty="0">
                <a:latin typeface="Times New Roman" pitchFamily="18" charset="0"/>
                <a:ea typeface="Calibri" pitchFamily="34" charset="0"/>
                <a:cs typeface="Times New Roman" pitchFamily="18" charset="0"/>
              </a:rPr>
              <a:t>,</a:t>
            </a:r>
            <a:r>
              <a:rPr lang="ru-RU" dirty="0" smtClean="0"/>
              <a:t> </a:t>
            </a:r>
            <a:r>
              <a:rPr lang="ru-RU" dirty="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боевые заслуги</a:t>
            </a:r>
            <a:r>
              <a:rPr lang="ru-RU" dirty="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dirty="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Двадцать лет победы в Великой Отечественной Войне</a:t>
            </a:r>
            <a:r>
              <a:rPr lang="ru-RU" dirty="0" smtClean="0">
                <a:ea typeface="Calibri" pitchFamily="34" charset="0"/>
                <a:cs typeface="Times New Roman" pitchFamily="18" charset="0"/>
              </a:rPr>
              <a:t>», «Орден Красной Звезды», «За оборону </a:t>
            </a:r>
            <a:r>
              <a:rPr lang="ru-RU" dirty="0">
                <a:ea typeface="Calibri" pitchFamily="34" charset="0"/>
                <a:cs typeface="Times New Roman" pitchFamily="18" charset="0"/>
              </a:rPr>
              <a:t>С</a:t>
            </a:r>
            <a:r>
              <a:rPr lang="ru-RU" dirty="0" smtClean="0">
                <a:ea typeface="Calibri" pitchFamily="34" charset="0"/>
                <a:cs typeface="Times New Roman" pitchFamily="18" charset="0"/>
              </a:rPr>
              <a:t>талинграда». К сожалению никаких документов не сохранилось.</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403</Words>
  <Application>Microsoft Office PowerPoint</Application>
  <PresentationFormat>Экран (4:3)</PresentationFormat>
  <Paragraphs>21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Зыковы</dc:creator>
  <cp:lastModifiedBy>Юра</cp:lastModifiedBy>
  <cp:revision>11</cp:revision>
  <dcterms:created xsi:type="dcterms:W3CDTF">2016-04-13T18:38:41Z</dcterms:created>
  <dcterms:modified xsi:type="dcterms:W3CDTF">2016-04-13T20:48:28Z</dcterms:modified>
</cp:coreProperties>
</file>